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61" r:id="rId3"/>
    <p:sldId id="264" r:id="rId4"/>
    <p:sldId id="258" r:id="rId5"/>
    <p:sldId id="259" r:id="rId6"/>
    <p:sldId id="262" r:id="rId7"/>
    <p:sldId id="263" r:id="rId8"/>
    <p:sldId id="265" r:id="rId9"/>
    <p:sldId id="267" r:id="rId10"/>
    <p:sldId id="266" r:id="rId11"/>
    <p:sldId id="269" r:id="rId12"/>
    <p:sldId id="270" r:id="rId13"/>
    <p:sldId id="271" r:id="rId14"/>
    <p:sldId id="268" r:id="rId15"/>
    <p:sldId id="272" r:id="rId16"/>
    <p:sldId id="274" r:id="rId17"/>
    <p:sldId id="273" r:id="rId18"/>
    <p:sldId id="275" r:id="rId19"/>
    <p:sldId id="280" r:id="rId20"/>
    <p:sldId id="281" r:id="rId21"/>
    <p:sldId id="282" r:id="rId22"/>
    <p:sldId id="283" r:id="rId23"/>
    <p:sldId id="276" r:id="rId24"/>
    <p:sldId id="277" r:id="rId25"/>
    <p:sldId id="284" r:id="rId26"/>
    <p:sldId id="290" r:id="rId27"/>
    <p:sldId id="291" r:id="rId28"/>
    <p:sldId id="296" r:id="rId29"/>
    <p:sldId id="292" r:id="rId30"/>
    <p:sldId id="279" r:id="rId31"/>
    <p:sldId id="294" r:id="rId32"/>
    <p:sldId id="278" r:id="rId33"/>
    <p:sldId id="297" r:id="rId34"/>
    <p:sldId id="298" r:id="rId35"/>
    <p:sldId id="286" r:id="rId36"/>
    <p:sldId id="299" r:id="rId37"/>
    <p:sldId id="287" r:id="rId38"/>
    <p:sldId id="288" r:id="rId39"/>
    <p:sldId id="289" r:id="rId40"/>
    <p:sldId id="300" r:id="rId41"/>
    <p:sldId id="301" r:id="rId42"/>
    <p:sldId id="302" r:id="rId43"/>
    <p:sldId id="303" r:id="rId44"/>
    <p:sldId id="304" r:id="rId45"/>
    <p:sldId id="306" r:id="rId46"/>
    <p:sldId id="307" r:id="rId47"/>
    <p:sldId id="308" r:id="rId48"/>
    <p:sldId id="312" r:id="rId49"/>
    <p:sldId id="309" r:id="rId50"/>
    <p:sldId id="310" r:id="rId51"/>
    <p:sldId id="311" r:id="rId52"/>
    <p:sldId id="305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83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3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4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42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18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304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2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32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87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7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93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1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954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58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28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72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51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048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28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13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20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6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951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936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359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87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563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93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20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024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0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27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18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661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54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84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396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33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5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1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28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8432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76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07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91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71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9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Papers clipping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Your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5BFD8-FA1A-4186-AAD0-F9B0AD55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6526"/>
            <a:ext cx="9144000" cy="22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EBF3F-D62E-409B-97BE-A9F21A47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492"/>
            <a:ext cx="9144000" cy="4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25DF3-FAD3-4F98-988D-4EDEA81F9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95" y="0"/>
            <a:ext cx="3777384" cy="2789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A694B4-922B-47A6-9813-74EF4A78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95" y="2789279"/>
            <a:ext cx="3884664" cy="22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F019A-645C-4E49-870C-893FC68F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8" y="585998"/>
            <a:ext cx="5762981" cy="25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AB0BF-B10A-4A2F-A579-42A8BC19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1" y="1276512"/>
            <a:ext cx="8095238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D64051-591D-4334-BB0E-4B780BA8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14" y="1996228"/>
            <a:ext cx="5348099" cy="2395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798EC-6672-4E52-B40E-E53A6175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23"/>
            <a:ext cx="3790429" cy="1004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61F35-FD41-487C-A01C-763E058F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91715"/>
            <a:ext cx="3998259" cy="6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4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E4B88-E442-4557-96D7-F6A21185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188"/>
            <a:ext cx="9144000" cy="2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80E73-D5BE-44E3-8F84-0C0844E6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7" y="609248"/>
            <a:ext cx="4980952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4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8B0D1-20A6-4293-A335-72C19722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016"/>
            <a:ext cx="9144000" cy="27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8DD47-E2D1-40A6-920E-74F06ACD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067"/>
            <a:ext cx="9144000" cy="15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26376-84F5-4443-BD59-8CF7B41C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848"/>
            <a:ext cx="9144000" cy="1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1EF6D-A728-449D-8AF4-35D78282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13" y="899184"/>
            <a:ext cx="5866667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1616D6-02F0-4F54-9E59-02397AD3FC2B}"/>
              </a:ext>
            </a:extLst>
          </p:cNvPr>
          <p:cNvGrpSpPr/>
          <p:nvPr/>
        </p:nvGrpSpPr>
        <p:grpSpPr>
          <a:xfrm>
            <a:off x="1116727" y="0"/>
            <a:ext cx="3796780" cy="4751294"/>
            <a:chOff x="1116727" y="0"/>
            <a:chExt cx="2953250" cy="3695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685E48-6D87-490B-9991-A850710D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255" y="0"/>
              <a:ext cx="2908722" cy="33297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95B2C6-EA17-4EA0-8BD3-362D7FB25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6727" y="3247316"/>
              <a:ext cx="2946518" cy="448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88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2CDC6-98E2-4E5F-BF35-F94292666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4"/>
          <a:stretch/>
        </p:blipFill>
        <p:spPr>
          <a:xfrm>
            <a:off x="201336" y="1377639"/>
            <a:ext cx="8874084" cy="19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6A673EB-846E-426C-B379-9FB816C7CD3E}"/>
              </a:ext>
            </a:extLst>
          </p:cNvPr>
          <p:cNvGrpSpPr>
            <a:grpSpLocks noChangeAspect="1"/>
          </p:cNvGrpSpPr>
          <p:nvPr/>
        </p:nvGrpSpPr>
        <p:grpSpPr>
          <a:xfrm>
            <a:off x="4563700" y="300326"/>
            <a:ext cx="4580299" cy="3904121"/>
            <a:chOff x="3724952" y="300326"/>
            <a:chExt cx="5419048" cy="46190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D0A02-9C1E-4887-A6E3-5E8BDCA66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4952" y="300326"/>
              <a:ext cx="5419048" cy="4619048"/>
            </a:xfrm>
            <a:prstGeom prst="rect">
              <a:avLst/>
            </a:prstGeom>
          </p:spPr>
        </p:pic>
        <p:sp>
          <p:nvSpPr>
            <p:cNvPr id="3" name="Multiplication Sign 2">
              <a:extLst>
                <a:ext uri="{FF2B5EF4-FFF2-40B4-BE49-F238E27FC236}">
                  <a16:creationId xmlns:a16="http://schemas.microsoft.com/office/drawing/2014/main" id="{C54A0913-F1DE-4515-BFCD-83D9249683DD}"/>
                </a:ext>
              </a:extLst>
            </p:cNvPr>
            <p:cNvSpPr/>
            <p:nvPr/>
          </p:nvSpPr>
          <p:spPr>
            <a:xfrm>
              <a:off x="4143375" y="3267075"/>
              <a:ext cx="800100" cy="514350"/>
            </a:xfrm>
            <a:prstGeom prst="mathMultiply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0CFDA6-AB5C-4BC8-8AA9-46CD59589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" y="207129"/>
            <a:ext cx="4442404" cy="12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3EB3D-CBC8-4815-A6F6-5AD7304E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98" y="0"/>
            <a:ext cx="3655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48E37-E895-4E1C-BC59-FBA3CA1B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751293" cy="2876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A080C1-7D36-415A-8507-7A299E42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22" y="0"/>
            <a:ext cx="4641378" cy="34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4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5D537-ACF3-429D-AC19-BAEF04EB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8" y="0"/>
            <a:ext cx="68393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9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C035B-2B15-49F2-A3E2-F87D87EA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36141" cy="3122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B252A-D5B6-41FA-A7BD-668A4723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608" y="0"/>
            <a:ext cx="4781957" cy="46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0C37A-A286-4950-B57B-FBF25128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527" y="-142875"/>
            <a:ext cx="534045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54F0B9-7D44-410F-8E81-BED136EC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38" y="0"/>
            <a:ext cx="54493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4F140-C261-4606-BA4A-09ECF4A2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21" y="0"/>
            <a:ext cx="654285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2CE98-FF21-4EA1-AF9E-FAF17D17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19" y="152839"/>
            <a:ext cx="3874474" cy="32869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7BC1B-1036-483F-A717-E84C74CB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192"/>
            <a:ext cx="4895238" cy="2542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F615B-BCBC-47A5-9121-A36E9FEFD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9821"/>
            <a:ext cx="9144000" cy="4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7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7AC51A-EBAE-4331-80A3-F25708750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556"/>
          <a:stretch/>
        </p:blipFill>
        <p:spPr>
          <a:xfrm>
            <a:off x="1281524" y="133655"/>
            <a:ext cx="6580952" cy="30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F0542-64C6-48C3-877F-3E5DA3F3E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13"/>
          <a:stretch/>
        </p:blipFill>
        <p:spPr>
          <a:xfrm>
            <a:off x="1846731" y="2024597"/>
            <a:ext cx="5585010" cy="2028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59143-7E96-4BB5-9D62-9400A0FE6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318"/>
          <a:stretch/>
        </p:blipFill>
        <p:spPr>
          <a:xfrm>
            <a:off x="1084300" y="89646"/>
            <a:ext cx="6580952" cy="19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09A67-BB6D-4239-B8C2-85C2365B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43" y="186035"/>
            <a:ext cx="6685714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1DC77E7-316E-4576-A74C-C261E851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5" y="0"/>
            <a:ext cx="352437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17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4BED6-4022-4D5A-92E7-BE90EB6F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4800"/>
            <a:ext cx="79057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421A6A-5DF6-4647-9F5B-961FDF3C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712" y="0"/>
            <a:ext cx="5802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6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DD541-9E0A-4F67-A7BA-5CF72D7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75" y="723900"/>
            <a:ext cx="758653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BA201-933D-476F-8979-29297CCD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996"/>
            <a:ext cx="9144000" cy="4487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60A16-E60E-4B62-A3EC-1578AB7D2987}"/>
              </a:ext>
            </a:extLst>
          </p:cNvPr>
          <p:cNvSpPr txBox="1"/>
          <p:nvPr/>
        </p:nvSpPr>
        <p:spPr>
          <a:xfrm rot="2651457">
            <a:off x="4732337" y="1118150"/>
            <a:ext cx="290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FORTRAN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code</a:t>
            </a:r>
            <a:r>
              <a:rPr lang="es-419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s-419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</a:t>
            </a: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629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A7586-A13B-497E-98E1-54130D1B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7" y="1100321"/>
            <a:ext cx="8561905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17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71851-C878-4148-9F78-52CD96EA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2" y="0"/>
            <a:ext cx="71830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1356B-0564-4294-A49B-78C3E847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434" y="1038842"/>
            <a:ext cx="4206031" cy="2766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D6017-590F-4A4D-87F7-7BF7CE13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689"/>
            <a:ext cx="9144000" cy="35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0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D2F75-AC49-49F5-8E81-BC153A9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0" y="321"/>
            <a:ext cx="7600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CCC1E-2F18-4CEA-BACD-AD206446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21" y="0"/>
            <a:ext cx="71573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5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0B89C2-79EF-4A9F-8FEA-FD6C3C38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06" y="0"/>
            <a:ext cx="3899744" cy="506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13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AB241-3EAC-461D-9BA9-BA250F37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6" y="671750"/>
            <a:ext cx="8819048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5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D5D56-85F9-4F77-9957-70F27CF8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5" y="233655"/>
            <a:ext cx="8923809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6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EE30F-F4AA-46CB-84A8-9484FB851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27"/>
          <a:stretch/>
        </p:blipFill>
        <p:spPr>
          <a:xfrm>
            <a:off x="300513" y="91850"/>
            <a:ext cx="4603182" cy="107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C0984-AB34-49C1-BDB0-CBA03C265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/>
          <a:stretch/>
        </p:blipFill>
        <p:spPr>
          <a:xfrm>
            <a:off x="300513" y="1168400"/>
            <a:ext cx="4603181" cy="40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0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12E97-C9A1-4CD6-ADEC-B9AE71F2F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28"/>
            <a:ext cx="9144000" cy="45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8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9F5E2-E2F4-4395-B641-589334AC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564778"/>
            <a:ext cx="4597080" cy="35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9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85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78198-0230-4B19-AFB0-26D18045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97" y="161365"/>
            <a:ext cx="6126638" cy="45767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629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24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71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51023-6011-44E0-8858-B9788D98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8373"/>
            <a:ext cx="9144000" cy="113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02CF7-FF73-4F8A-B8CA-65E882BA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6571"/>
            <a:ext cx="9144000" cy="16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30BAF-C98C-4B85-84E0-A8658F1F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6504"/>
            <a:ext cx="9144000" cy="36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65B59-9D8F-4056-8C84-9EAD8B72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976"/>
            <a:ext cx="9144000" cy="43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1EC1B-E9CE-4A82-9890-9B3DC264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557" y="0"/>
            <a:ext cx="55088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89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8</Words>
  <Application>Microsoft Office PowerPoint</Application>
  <PresentationFormat>On-screen Show (16:9)</PresentationFormat>
  <Paragraphs>3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Consolas</vt:lpstr>
      <vt:lpstr>simple-light-2</vt:lpstr>
      <vt:lpstr>Papers clipping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Density Experiment</dc:title>
  <dc:creator>Alfonso Reyes</dc:creator>
  <cp:lastModifiedBy>Alfonso Reyes</cp:lastModifiedBy>
  <cp:revision>24</cp:revision>
  <dcterms:modified xsi:type="dcterms:W3CDTF">2017-06-27T13:02:35Z</dcterms:modified>
</cp:coreProperties>
</file>